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26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7DD7FE-9346-470E-B749-CAB22D799663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8BD0AC2-B098-4684-8244-1FBF360B08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 В здоровом теле- здоровый дух!»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8062912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Выполнила: воспитатель</a:t>
            </a:r>
          </a:p>
          <a:p>
            <a:pPr algn="l"/>
            <a:r>
              <a:rPr lang="ru-RU" dirty="0" smtClean="0"/>
              <a:t>п</a:t>
            </a:r>
            <a:r>
              <a:rPr lang="ru-RU" dirty="0" smtClean="0"/>
              <a:t>одготовительной группы</a:t>
            </a:r>
            <a:endParaRPr lang="ru-RU" dirty="0" smtClean="0"/>
          </a:p>
          <a:p>
            <a:pPr algn="l"/>
            <a:r>
              <a:rPr lang="ru-RU" dirty="0" smtClean="0"/>
              <a:t>Филина </a:t>
            </a:r>
            <a:r>
              <a:rPr lang="ru-RU" dirty="0" smtClean="0"/>
              <a:t>Анастасия </a:t>
            </a:r>
          </a:p>
          <a:p>
            <a:pPr algn="l"/>
            <a:r>
              <a:rPr lang="ru-RU" dirty="0" smtClean="0"/>
              <a:t>Ильинична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Практическая ценность проекта</a:t>
            </a:r>
            <a:r>
              <a:rPr lang="ru-RU" dirty="0" smtClean="0"/>
              <a:t>:  </a:t>
            </a:r>
          </a:p>
          <a:p>
            <a:r>
              <a:rPr lang="ru-RU" dirty="0" smtClean="0"/>
              <a:t>Создание картотеки пальчиковых игр с учётом возрастных особенностей детей;</a:t>
            </a:r>
          </a:p>
          <a:p>
            <a:r>
              <a:rPr lang="ru-RU" dirty="0" smtClean="0"/>
              <a:t>Обновление игр для моторики «Игры с шнурками»</a:t>
            </a:r>
          </a:p>
          <a:p>
            <a:r>
              <a:rPr lang="ru-RU" dirty="0" smtClean="0"/>
              <a:t>Открытое занятие по физкультуре "В здоровом теле - здоровый  дух!"</a:t>
            </a:r>
          </a:p>
          <a:p>
            <a:r>
              <a:rPr lang="ru-RU" dirty="0" smtClean="0"/>
              <a:t>Разработка и выпуск конспектов бесед, деловых игр по </a:t>
            </a:r>
            <a:r>
              <a:rPr lang="ru-RU" dirty="0" err="1" smtClean="0"/>
              <a:t>валеологии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Диагностический этап.</a:t>
            </a:r>
          </a:p>
          <a:p>
            <a:r>
              <a:rPr lang="ru-RU" dirty="0" smtClean="0"/>
              <a:t>- Диагностирование детей</a:t>
            </a:r>
          </a:p>
          <a:p>
            <a:r>
              <a:rPr lang="ru-RU" dirty="0" smtClean="0"/>
              <a:t>2. Практический этап.</a:t>
            </a:r>
          </a:p>
          <a:p>
            <a:r>
              <a:rPr lang="ru-RU" dirty="0" smtClean="0"/>
              <a:t>- Индивидуальная работа с детьми</a:t>
            </a:r>
          </a:p>
          <a:p>
            <a:r>
              <a:rPr lang="ru-RU" dirty="0" smtClean="0"/>
              <a:t>-Подгрупповая и групповая работа с детьми</a:t>
            </a:r>
          </a:p>
          <a:p>
            <a:r>
              <a:rPr lang="ru-RU" dirty="0" smtClean="0"/>
              <a:t>3. Аналитический этап</a:t>
            </a:r>
          </a:p>
          <a:p>
            <a:r>
              <a:rPr lang="ru-RU" dirty="0" smtClean="0"/>
              <a:t>- диагностирование детей</a:t>
            </a:r>
          </a:p>
          <a:p>
            <a:r>
              <a:rPr lang="ru-RU" dirty="0" smtClean="0"/>
              <a:t>- Анкетирование</a:t>
            </a:r>
          </a:p>
          <a:p>
            <a:r>
              <a:rPr lang="ru-RU" dirty="0" smtClean="0"/>
              <a:t>- Собеседование по результатам диагностических мероприятий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Формы работы: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-Занятия</a:t>
            </a:r>
          </a:p>
          <a:p>
            <a:r>
              <a:rPr lang="ru-RU" dirty="0" smtClean="0"/>
              <a:t>-Беседы</a:t>
            </a:r>
          </a:p>
          <a:p>
            <a:r>
              <a:rPr lang="ru-RU" dirty="0" smtClean="0"/>
              <a:t>-Тематические выставки рисунков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Психогимнастика</a:t>
            </a:r>
            <a:endParaRPr lang="ru-RU" dirty="0" smtClean="0"/>
          </a:p>
          <a:p>
            <a:r>
              <a:rPr lang="ru-RU" dirty="0" smtClean="0"/>
              <a:t>-Точечный массаж</a:t>
            </a:r>
          </a:p>
          <a:p>
            <a:r>
              <a:rPr lang="ru-RU" dirty="0" smtClean="0"/>
              <a:t>-Подвижные игры</a:t>
            </a:r>
          </a:p>
          <a:p>
            <a:r>
              <a:rPr lang="ru-RU" dirty="0" smtClean="0"/>
              <a:t>-Дидактические игры</a:t>
            </a:r>
          </a:p>
          <a:p>
            <a:r>
              <a:rPr lang="ru-RU" dirty="0" smtClean="0"/>
              <a:t>-Сюжетно - ролевые игры</a:t>
            </a:r>
          </a:p>
          <a:p>
            <a:r>
              <a:rPr lang="ru-RU" dirty="0" smtClean="0"/>
              <a:t>-Дыхательная гимнастика</a:t>
            </a:r>
          </a:p>
          <a:p>
            <a:r>
              <a:rPr lang="ru-RU" dirty="0" smtClean="0"/>
              <a:t>-Пальчиковые игры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224216"/>
          </a:xfrm>
        </p:spPr>
        <p:txBody>
          <a:bodyPr/>
          <a:lstStyle/>
          <a:p>
            <a:r>
              <a:rPr lang="ru-RU" dirty="0" smtClean="0"/>
              <a:t>Тематическое планирование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неделя. «Я здоровье сберегу, сам себе я помогу»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42876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Занятие : «Магазин здоровья от </a:t>
            </a:r>
            <a:r>
              <a:rPr lang="ru-RU" sz="1600" dirty="0" err="1" smtClean="0"/>
              <a:t>Смешариков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Лепка: «Весёлые  фрукты»</a:t>
            </a:r>
          </a:p>
          <a:p>
            <a:r>
              <a:rPr lang="ru-RU" sz="1600" dirty="0" smtClean="0"/>
              <a:t>Беседа : «Чтобы глаза видели, чтобы уши слышали»</a:t>
            </a:r>
          </a:p>
          <a:p>
            <a:r>
              <a:rPr lang="ru-RU" sz="1600" dirty="0" err="1" smtClean="0"/>
              <a:t>Психогимнастика</a:t>
            </a:r>
            <a:r>
              <a:rPr lang="ru-RU" sz="1600" dirty="0" smtClean="0"/>
              <a:t>: «Музыкальная релаксация »</a:t>
            </a:r>
          </a:p>
          <a:p>
            <a:r>
              <a:rPr lang="ru-RU" sz="1600" dirty="0" smtClean="0"/>
              <a:t>Загадки доктора Айболита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:\Резервные копии\Desktop\20161116_1236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7475">
            <a:off x="351358" y="3274885"/>
            <a:ext cx="3512093" cy="268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езервные копии\Desktop\20161124_1033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9336">
            <a:off x="5255568" y="3375863"/>
            <a:ext cx="3507086" cy="264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/>
          <a:lstStyle/>
          <a:p>
            <a:r>
              <a:rPr lang="ru-RU" b="1" dirty="0" smtClean="0"/>
              <a:t>2 </a:t>
            </a:r>
            <a:r>
              <a:rPr lang="ru-RU" dirty="0" smtClean="0"/>
              <a:t>неделя. «Спорт это здоровье»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150019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Занятие: «Спорт это здоровье»</a:t>
            </a:r>
          </a:p>
          <a:p>
            <a:r>
              <a:rPr lang="ru-RU" sz="1600" dirty="0" smtClean="0"/>
              <a:t>Практическое упражнение: «Раз, два, три, ну-ка повтори»</a:t>
            </a:r>
          </a:p>
          <a:p>
            <a:r>
              <a:rPr lang="ru-RU" sz="1600" dirty="0" smtClean="0"/>
              <a:t>Рассматривание иллюстраций «Виды спорта»</a:t>
            </a:r>
          </a:p>
          <a:p>
            <a:r>
              <a:rPr lang="ru-RU" sz="1600" dirty="0" smtClean="0"/>
              <a:t>Дидактическая игра: «Угадай виды спорта»</a:t>
            </a:r>
          </a:p>
          <a:p>
            <a:r>
              <a:rPr lang="ru-RU" sz="1600" dirty="0" smtClean="0"/>
              <a:t>Спортивное развлечение.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Резервные копии\Desktop\20161118_1203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2854">
            <a:off x="281385" y="3312834"/>
            <a:ext cx="3490217" cy="271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езервные копии\Desktop\20161123_1031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4632">
            <a:off x="5001678" y="3186132"/>
            <a:ext cx="3641237" cy="24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898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неделя. «Сохрани своё здоровье сам»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150019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Занятие: «Сохрани своё здоровье сам»</a:t>
            </a:r>
          </a:p>
          <a:p>
            <a:r>
              <a:rPr lang="ru-RU" sz="1600" dirty="0" smtClean="0"/>
              <a:t>Беседа: «Здоровье и болезнь»</a:t>
            </a:r>
          </a:p>
          <a:p>
            <a:r>
              <a:rPr lang="ru-RU" sz="1600" dirty="0" smtClean="0"/>
              <a:t>Подвижная игра "Обезьянки"</a:t>
            </a:r>
          </a:p>
          <a:p>
            <a:r>
              <a:rPr lang="ru-RU" sz="1600" dirty="0" smtClean="0"/>
              <a:t>Выставка рисунков «Моё здоровье!»</a:t>
            </a:r>
          </a:p>
          <a:p>
            <a:r>
              <a:rPr lang="ru-RU" sz="1600" dirty="0" smtClean="0"/>
              <a:t>Пальчиковая гимнастика: «Гимнастика маленьких волшебников»</a:t>
            </a:r>
            <a:endParaRPr lang="ru-RU" sz="1600" dirty="0"/>
          </a:p>
        </p:txBody>
      </p:sp>
      <p:pic>
        <p:nvPicPr>
          <p:cNvPr id="4" name="Рисунок 3" descr="D:\Резервные копии\Desktop\20161123_1048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9713">
            <a:off x="214282" y="2857496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езервные копии\Desktop\20161123_103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3809">
            <a:off x="5076923" y="2855908"/>
            <a:ext cx="3882052" cy="27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/>
              <a:t>4 </a:t>
            </a:r>
            <a:r>
              <a:rPr lang="ru-RU" dirty="0" smtClean="0"/>
              <a:t>неделя. «Скорая помощь»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150019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Занятие: «Оздоровительная гимнастика»</a:t>
            </a:r>
          </a:p>
          <a:p>
            <a:r>
              <a:rPr lang="ru-RU" sz="1600" dirty="0" smtClean="0"/>
              <a:t>Дидактическая игра: «Если малыш поранился»</a:t>
            </a:r>
          </a:p>
          <a:p>
            <a:r>
              <a:rPr lang="ru-RU" sz="1600" dirty="0" smtClean="0"/>
              <a:t>Точечный массаж</a:t>
            </a:r>
          </a:p>
          <a:p>
            <a:r>
              <a:rPr lang="ru-RU" sz="1600" dirty="0" smtClean="0"/>
              <a:t>Беседа профилактика простудных заболеваний.</a:t>
            </a:r>
          </a:p>
          <a:p>
            <a:r>
              <a:rPr lang="ru-RU" sz="1600" dirty="0" smtClean="0"/>
              <a:t>С/</a:t>
            </a:r>
            <a:r>
              <a:rPr lang="ru-RU" sz="1600" dirty="0" err="1" smtClean="0"/>
              <a:t>р</a:t>
            </a:r>
            <a:r>
              <a:rPr lang="ru-RU" sz="1600" dirty="0" smtClean="0"/>
              <a:t> игра «Больница»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:\Резервные копии\Desktop\20161031_1315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47653">
            <a:off x="407550" y="2806932"/>
            <a:ext cx="3071833" cy="27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езервные копии\Desktop\20161123_103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526">
            <a:off x="5210937" y="2579142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714512"/>
          </a:xfrm>
        </p:spPr>
        <p:txBody>
          <a:bodyPr/>
          <a:lstStyle/>
          <a:p>
            <a:r>
              <a:rPr lang="ru-RU" sz="2400" dirty="0" smtClean="0"/>
              <a:t>Анкетирование.</a:t>
            </a:r>
          </a:p>
          <a:p>
            <a:r>
              <a:rPr lang="ru-RU" sz="2400" dirty="0" smtClean="0"/>
              <a:t>Письменные консультации.</a:t>
            </a:r>
          </a:p>
          <a:p>
            <a:r>
              <a:rPr lang="ru-RU" sz="2400" dirty="0" smtClean="0"/>
              <a:t>Родительское собрание «Чтобы ребёнок рос здоровым»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Резервные копии\Desktop\фото тел\20161121_0751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876"/>
            <a:ext cx="35719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процессе реализации проекта была создана благоприятная 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среда, позволяющая расширить знания детей о способах укрепления своего здоровья. </a:t>
            </a:r>
          </a:p>
          <a:p>
            <a:r>
              <a:rPr lang="ru-RU" dirty="0" smtClean="0"/>
              <a:t>Пропаганда </a:t>
            </a:r>
            <a:r>
              <a:rPr lang="ru-RU" dirty="0" err="1" smtClean="0"/>
              <a:t>валеологических</a:t>
            </a:r>
            <a:r>
              <a:rPr lang="ru-RU" dirty="0" smtClean="0"/>
              <a:t> знаний среди родителей способствовала тому, что они больше стали уделять внимание своему здоровью и здоровью своих детей.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Список используемой литературы: 1.В.И.Логинова, Т.И. Бабаева «Комплексная программа развития и воспитания детей в детском саду»; 2.Е. Соколова «В гостях у Рыжика» развитие мелкой моторики руки. Золотая серия развития и обучения ребёнка от 3 лет; 3.О.В.Узорова, Е.А. Нефёдова «Пальчиковая гимнастика».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Выявление механизмов и методов внедрения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технологий, с помощью которых можно организовать физическое воспитание в ДОУ таким образом, чтобы оно обеспечивало каждому ребенку гармоничное развитие, помогало ему использовать резервы своего организма для сохранения, укрепления здоровья и повышения его уровня; приобщение детей к здоровому образу жизни.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Оздоровительные задачи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Охрана и укрепление физического и психического здоровья детей; совершенствование функций организма, повышение его защитных свойств и устойчивости к заболеваниям средствами движения, дыхательной гимнастики, пальчиковых игр, массажа, закаливания; формирование правильной осанки, гигиенических навыков.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Формирование жизненно необходимых двигательных умений и навыков ребенка в соответствии с его индивидуальными особенностями; создание условий для реализации потребности детей в двигательной активности; выявление интересов, склонностей и способностей детей в двигательной деятельности и реализация их через систему оздоровительной работы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Воспитание потребности в здоровом образе жизни; выработка привычки к соблюдению режима, потребность в физических упражнениях и играх; расширение кругозора, уточнение представлений об окружающем мире; воспитание физических качеств, необходимых для полноценного развития личности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357166"/>
            <a:ext cx="76931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Целевая группа: Дети подготовительного дошкольного возраста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Реализация проекта: четыре </a:t>
            </a:r>
            <a:r>
              <a:rPr lang="ru-RU" sz="2800" dirty="0" smtClean="0"/>
              <a:t>недели</a:t>
            </a:r>
          </a:p>
          <a:p>
            <a:endParaRPr lang="ru-RU" sz="2800" dirty="0" smtClean="0"/>
          </a:p>
          <a:p>
            <a:r>
              <a:rPr lang="ru-RU" sz="2800" dirty="0"/>
              <a:t>Ожидаемые результаты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• </a:t>
            </a:r>
            <a:r>
              <a:rPr lang="ru-RU" sz="2800" dirty="0"/>
              <a:t>снижение заболеваемости и повышение уровня здоровья детей; </a:t>
            </a:r>
          </a:p>
          <a:p>
            <a:r>
              <a:rPr lang="ru-RU" sz="2800" dirty="0"/>
              <a:t>• активная помощь и заинтересованность родителей в организации работы по оздоровлению детей</a:t>
            </a:r>
            <a:r>
              <a:rPr lang="ru-RU" sz="2800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928670"/>
            <a:ext cx="4961615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1 этап. </a:t>
            </a:r>
          </a:p>
          <a:p>
            <a:r>
              <a:rPr lang="ru-RU" sz="4000" dirty="0"/>
              <a:t>Выбор темы</a:t>
            </a:r>
            <a:r>
              <a:rPr lang="ru-RU" sz="4000" dirty="0" smtClean="0"/>
              <a:t>.</a:t>
            </a:r>
          </a:p>
          <a:p>
            <a:pPr algn="ctr"/>
            <a:endParaRPr lang="ru-RU" sz="4000" dirty="0"/>
          </a:p>
          <a:p>
            <a:r>
              <a:rPr lang="ru-RU" sz="4000" dirty="0"/>
              <a:t> 2 этап.</a:t>
            </a:r>
          </a:p>
          <a:p>
            <a:r>
              <a:rPr lang="ru-RU" sz="4000" dirty="0"/>
              <a:t> Работа с детьми.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Беседы: </a:t>
            </a:r>
          </a:p>
          <a:p>
            <a:pPr algn="just">
              <a:buNone/>
            </a:pPr>
            <a:r>
              <a:rPr lang="ru-RU" dirty="0" smtClean="0"/>
              <a:t>	   «Как стать Геркулесом», «От простой воды и мыла, у микробов тают силы»;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Познавательное чтение: «Разговор о правильном питании», «Букварь здоровья»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Занимательные игры: «Игры с прищепками», «Игры со шнурками», «Игры со счётными палочками», «Пальчиковые игры», «</a:t>
            </a:r>
            <a:r>
              <a:rPr lang="ru-RU" dirty="0" err="1" smtClean="0"/>
              <a:t>Пазлы</a:t>
            </a:r>
            <a:r>
              <a:rPr lang="ru-RU" dirty="0" smtClean="0"/>
              <a:t>» (моторика);  Выставка детских рисунков: «Дети и спорт»;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Дидактические игры: «Пирамида здоровья», «Вредно – полезно»;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 Коллаж: «Полезные продукты»;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Участие родителей в проекте: </a:t>
            </a:r>
            <a:endParaRPr lang="ru-RU" dirty="0" smtClean="0"/>
          </a:p>
          <a:p>
            <a:r>
              <a:rPr lang="ru-RU" dirty="0" smtClean="0"/>
              <a:t> Консультации для родителей: «Первый шаг на пути к здоровью – закаливание», «Дыхательная гимнастика в оздоровлении детей»; </a:t>
            </a:r>
          </a:p>
          <a:p>
            <a:r>
              <a:rPr lang="ru-RU" dirty="0" smtClean="0"/>
              <a:t>Составление вместе с детьми сказок по соблюдению правил гигиены: «Путешествие мыльных пузырей», «Сказка про зубную щётку» с рисунками;  </a:t>
            </a:r>
          </a:p>
          <a:p>
            <a:r>
              <a:rPr lang="ru-RU" dirty="0" smtClean="0"/>
              <a:t>Анкетирование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402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Проект « В здоровом теле- здоровый дух!» </vt:lpstr>
      <vt:lpstr>Цель проекта</vt:lpstr>
      <vt:lpstr>Оздоровительные задачи</vt:lpstr>
      <vt:lpstr>Образовательные задачи</vt:lpstr>
      <vt:lpstr>Воспитательные задачи</vt:lpstr>
      <vt:lpstr>Слайд 6</vt:lpstr>
      <vt:lpstr>Слайд 7</vt:lpstr>
      <vt:lpstr>Слайд 8</vt:lpstr>
      <vt:lpstr>Слайд 9</vt:lpstr>
      <vt:lpstr>Слайд 10</vt:lpstr>
      <vt:lpstr>Этапы реализации проекта: </vt:lpstr>
      <vt:lpstr> Формы работы: </vt:lpstr>
      <vt:lpstr>Тематическое планирование</vt:lpstr>
      <vt:lpstr>1 неделя. «Я здоровье сберегу, сам себе я помогу» </vt:lpstr>
      <vt:lpstr>2 неделя. «Спорт это здоровье»</vt:lpstr>
      <vt:lpstr>3 неделя. «Сохрани своё здоровье сам» </vt:lpstr>
      <vt:lpstr>4 неделя. «Скорая помощь»</vt:lpstr>
      <vt:lpstr>Работа с родителями</vt:lpstr>
      <vt:lpstr>Результаты проекта: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В здоровом теле- здоровый дух!»</dc:title>
  <dc:creator>Admin</dc:creator>
  <cp:lastModifiedBy>Admin</cp:lastModifiedBy>
  <cp:revision>9</cp:revision>
  <dcterms:created xsi:type="dcterms:W3CDTF">2016-12-14T14:43:43Z</dcterms:created>
  <dcterms:modified xsi:type="dcterms:W3CDTF">2017-04-05T18:05:21Z</dcterms:modified>
</cp:coreProperties>
</file>